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User\Desktop\участок фото\IMG_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0"/>
            <a:ext cx="4470400" cy="3352800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User\Desktop\участок фото\IMG_44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5200"/>
            <a:ext cx="4470400" cy="33528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28600" y="304800"/>
            <a:ext cx="4191000" cy="2895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0" y="1828800"/>
            <a:ext cx="4114800" cy="2362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дороге не зеваем,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рулем не просто!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Правила и знаки знаем,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Безопасность соблюдаем!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i="1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4800" y="228600"/>
            <a:ext cx="53340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err="1" smtClean="0">
                <a:latin typeface="Arial" pitchFamily="34" charset="0"/>
                <a:ea typeface="+mj-ea"/>
                <a:cs typeface="Arial" pitchFamily="34" charset="0"/>
              </a:rPr>
              <a:t>Автогородок</a:t>
            </a:r>
            <a:r>
              <a:rPr lang="ru-RU" sz="3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9600" y="3124200"/>
            <a:ext cx="4038600" cy="228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Центр безопасности по ПДД</a:t>
            </a:r>
            <a:endParaRPr kumimoji="0" lang="ru-RU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53200" y="2895600"/>
            <a:ext cx="2590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Пешеходный переход</a:t>
            </a:r>
            <a:endParaRPr kumimoji="0" lang="ru-RU" sz="1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19800" y="6477000"/>
            <a:ext cx="4038600" cy="228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Дорожные знаки</a:t>
            </a:r>
            <a:endParaRPr kumimoji="0" lang="ru-RU" sz="1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38400" y="6324600"/>
            <a:ext cx="27432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заправке</a:t>
            </a:r>
            <a:endParaRPr kumimoji="0" lang="ru-RU" sz="1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2018-01-25T08:50:20Z</dcterms:created>
  <dcterms:modified xsi:type="dcterms:W3CDTF">2018-01-25T08:50:53Z</dcterms:modified>
</cp:coreProperties>
</file>